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63" r:id="rId4"/>
    <p:sldId id="262" r:id="rId5"/>
    <p:sldId id="264" r:id="rId6"/>
    <p:sldId id="266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88737"/>
    <a:srgbClr val="FCD599"/>
    <a:srgbClr val="E8E6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696" autoAdjust="0"/>
    <p:restoredTop sz="94660"/>
  </p:normalViewPr>
  <p:slideViewPr>
    <p:cSldViewPr snapToGrid="0">
      <p:cViewPr varScale="1">
        <p:scale>
          <a:sx n="73" d="100"/>
          <a:sy n="73" d="100"/>
        </p:scale>
        <p:origin x="492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93105" y="802298"/>
            <a:ext cx="8561747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93106" y="3531204"/>
            <a:ext cx="8561746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3BF71-38B7-8642-BFCE-EDAE9BD0CBAF}" type="datetimeFigureOut">
              <a:rPr lang="en-US" dirty="0"/>
              <a:t>2/21/2022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93105" y="329307"/>
            <a:ext cx="4897310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2334637" y="798973"/>
            <a:ext cx="0" cy="2544756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025CB-9D18-264E-A945-2D020344C9DA}" type="datetimeFigureOut">
              <a:rPr lang="en-US" dirty="0"/>
              <a:t>2/21/2022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371687" y="798973"/>
            <a:ext cx="0" cy="1067168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883863"/>
            <a:ext cx="1615742" cy="45749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34694" y="883863"/>
            <a:ext cx="7738807" cy="45749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EFB6C-7E96-8F41-8872-189CA1C59F84}" type="datetimeFigureOut">
              <a:rPr lang="en-US" dirty="0"/>
              <a:t>2/21/2022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H="1">
            <a:off x="9439111" y="719272"/>
            <a:ext cx="1615742" cy="0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981CDE-9BE7-C544-8ACB-7077DFC4270F}" type="datetimeFigureOut">
              <a:rPr lang="en-US" dirty="0"/>
              <a:t>2/21/2022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371687" y="798973"/>
            <a:ext cx="0" cy="1067168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4813" y="1756130"/>
            <a:ext cx="8562580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34695" y="3806195"/>
            <a:ext cx="8549990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5BA285-9698-1B45-8319-D90A8C63F150}" type="datetimeFigureOut">
              <a:rPr lang="en-US" dirty="0"/>
              <a:t>2/21/2022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371687" y="798973"/>
            <a:ext cx="0" cy="2845107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4695" y="804889"/>
            <a:ext cx="9520157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34695" y="2010878"/>
            <a:ext cx="4608576" cy="34381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54793" y="2017343"/>
            <a:ext cx="4604130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6CD42-43FF-B740-998F-DCC3802C4CE3}" type="datetimeFigureOut">
              <a:rPr lang="en-US" dirty="0"/>
              <a:t>2/21/2022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371687" y="798973"/>
            <a:ext cx="0" cy="1067168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4695" y="804163"/>
            <a:ext cx="9520157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34695" y="2019549"/>
            <a:ext cx="4608576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34695" y="2824269"/>
            <a:ext cx="4608576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4791" y="2023003"/>
            <a:ext cx="4608576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4792" y="2821491"/>
            <a:ext cx="4608576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0FFBD-2EE4-8547-BBAE-A1AC91C8D77E}" type="datetimeFigureOut">
              <a:rPr lang="en-US" dirty="0"/>
              <a:t>2/21/2022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1371687" y="798973"/>
            <a:ext cx="0" cy="1067168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5A2352-D7AC-F242-9256-A4477BCBF354}" type="datetimeFigureOut">
              <a:rPr lang="en-US" dirty="0"/>
              <a:t>2/21/2022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1371687" y="798973"/>
            <a:ext cx="0" cy="1067168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CFC6A-9AE6-404D-9FDD-168B477B9C90}" type="datetimeFigureOut">
              <a:rPr lang="en-US" dirty="0"/>
              <a:t>2/21/2022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4642" y="798973"/>
            <a:ext cx="3183128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34695" y="3205491"/>
            <a:ext cx="3184989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FCDFD-B4CF-A241-8D71-E814B10BEAF4}" type="datetimeFigureOut">
              <a:rPr lang="en-US" dirty="0"/>
              <a:t>2/21/2022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371687" y="798973"/>
            <a:ext cx="0" cy="2247117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chemeClr val="bg2">
                    <a:lumMod val="10000"/>
                  </a:schemeClr>
                </a:gs>
                <a:gs pos="100000">
                  <a:schemeClr val="bg2">
                    <a:lumMod val="10000"/>
                  </a:schemeClr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 prstMaterial="matte">
              <a:bevelT w="133350" h="50800" prst="divo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5694" y="1129513"/>
            <a:ext cx="5447840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34695" y="3145992"/>
            <a:ext cx="5440037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534695" y="5469856"/>
            <a:ext cx="5440038" cy="320123"/>
          </a:xfrm>
        </p:spPr>
        <p:txBody>
          <a:bodyPr/>
          <a:lstStyle>
            <a:lvl1pPr algn="l">
              <a:defRPr/>
            </a:lvl1pPr>
          </a:lstStyle>
          <a:p>
            <a:fld id="{26A7B589-FD4B-7E46-869A-CBADC5FC564E}" type="datetimeFigureOut">
              <a:rPr lang="en-US" dirty="0"/>
              <a:t>2/21/2022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534910" y="318640"/>
            <a:ext cx="5453475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71687" y="798973"/>
            <a:ext cx="0" cy="2161124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2015732"/>
            <a:ext cx="12192000" cy="4118829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/>
          <a:srcRect t="2769" b="-2769"/>
          <a:stretch/>
        </p:blipFill>
        <p:spPr>
          <a:xfrm>
            <a:off x="0" y="6135624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34696" y="804519"/>
            <a:ext cx="9520158" cy="104923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34696" y="2015732"/>
            <a:ext cx="9520158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D8A92E-5FF9-8143-81B3-CCB531513398}" type="datetimeFigureOut">
              <a:rPr lang="en-US" dirty="0"/>
              <a:t>2/21/2022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34695" y="329307"/>
            <a:ext cx="5855719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2" name="Straight Connector 11"/>
          <p:cNvCxnSpPr/>
          <p:nvPr/>
        </p:nvCxnSpPr>
        <p:spPr>
          <a:xfrm>
            <a:off x="0" y="6141705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C460F3AE-ED78-4AC2-AFE7-8667AA65B1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31467" y="3429000"/>
            <a:ext cx="8561746" cy="1688866"/>
          </a:xfrm>
        </p:spPr>
        <p:txBody>
          <a:bodyPr>
            <a:normAutofit/>
          </a:bodyPr>
          <a:lstStyle/>
          <a:p>
            <a:pPr algn="r">
              <a:lnSpc>
                <a:spcPct val="100000"/>
              </a:lnSpc>
              <a:spcBef>
                <a:spcPts val="600"/>
              </a:spcBef>
            </a:pPr>
            <a:r>
              <a:rPr lang="en-US" sz="2400" cap="none" dirty="0">
                <a:ln w="0"/>
                <a:solidFill>
                  <a:srgbClr val="988737"/>
                </a:solidFill>
                <a:effectLst>
                  <a:reflection blurRad="6350" stA="53000" endA="300" endPos="35500" dir="5400000" sy="-90000" algn="bl" rotWithShape="0"/>
                </a:effectLst>
                <a:latin typeface="Arial Black" panose="020B0A04020102020204" pitchFamily="34" charset="0"/>
              </a:rPr>
              <a:t>Made By</a:t>
            </a:r>
          </a:p>
          <a:p>
            <a:pPr algn="r">
              <a:lnSpc>
                <a:spcPct val="100000"/>
              </a:lnSpc>
              <a:spcBef>
                <a:spcPts val="600"/>
              </a:spcBef>
            </a:pPr>
            <a:r>
              <a:rPr lang="en-US" sz="2400" cap="none" dirty="0">
                <a:ln w="0"/>
                <a:solidFill>
                  <a:srgbClr val="988737"/>
                </a:solidFill>
                <a:effectLst>
                  <a:reflection blurRad="6350" stA="53000" endA="300" endPos="35500" dir="5400000" sy="-90000" algn="bl" rotWithShape="0"/>
                </a:effectLst>
                <a:latin typeface="Arial Black" panose="020B0A04020102020204" pitchFamily="34" charset="0"/>
              </a:rPr>
              <a:t>Harjot Singh &amp; Jaspreet Singh</a:t>
            </a:r>
          </a:p>
          <a:p>
            <a:pPr algn="r">
              <a:lnSpc>
                <a:spcPct val="100000"/>
              </a:lnSpc>
              <a:spcBef>
                <a:spcPts val="600"/>
              </a:spcBef>
            </a:pPr>
            <a:r>
              <a:rPr lang="en-US" sz="2400" cap="none" dirty="0">
                <a:ln w="0"/>
                <a:solidFill>
                  <a:srgbClr val="988737"/>
                </a:solidFill>
                <a:effectLst>
                  <a:reflection blurRad="6350" stA="53000" endA="300" endPos="35500" dir="5400000" sy="-90000" algn="bl" rotWithShape="0"/>
                </a:effectLst>
                <a:latin typeface="Arial Black" panose="020B0A04020102020204" pitchFamily="34" charset="0"/>
              </a:rPr>
              <a:t>(2110993784 &amp; 2110993802)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751DC68-F0F4-4B59-B86E-6532901098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1552"/>
          <a:stretch/>
        </p:blipFill>
        <p:spPr>
          <a:xfrm>
            <a:off x="2405446" y="785114"/>
            <a:ext cx="8187766" cy="254330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213606E-C9E6-4834-A32B-F1E8C438A8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18456" y="1011893"/>
            <a:ext cx="8561747" cy="2089744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n-US" sz="166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Broadway" panose="04040905080B02020502" pitchFamily="82" charset="0"/>
              </a:rPr>
              <a:t>QUIZZO</a:t>
            </a:r>
            <a:endParaRPr lang="en-IN" dirty="0">
              <a:solidFill>
                <a:srgbClr val="FCD599"/>
              </a:solidFill>
              <a:latin typeface="Broadway" panose="04040905080B020205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31612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7B5E081-D6C7-408D-A91F-8A1DCA6099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4696" y="795641"/>
            <a:ext cx="3234074" cy="1049235"/>
          </a:xfr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r>
              <a:rPr lang="en-US" sz="4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Britannic Bold" panose="020B0903060703020204" pitchFamily="34" charset="0"/>
              </a:rPr>
              <a:t>#CONTENTS</a:t>
            </a:r>
            <a:endParaRPr lang="en-IN" sz="44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Britannic Bold" panose="020B0903060703020204" pitchFamily="34" charset="0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53E7C8C-7B33-46E2-AC3F-4D0C6B6BB4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5921" y="2304490"/>
            <a:ext cx="9520158" cy="3450613"/>
          </a:xfrm>
        </p:spPr>
        <p:txBody>
          <a:bodyPr/>
          <a:lstStyle/>
          <a:p>
            <a:endParaRPr 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  <a:p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About the Game</a:t>
            </a:r>
          </a:p>
          <a:p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Modules used</a:t>
            </a:r>
          </a:p>
          <a:p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Screenshots of the game</a:t>
            </a:r>
          </a:p>
          <a:p>
            <a:endParaRPr lang="en-US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507884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796C1-A469-4E34-BE63-DCE6679AA7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4696" y="804519"/>
            <a:ext cx="4958701" cy="1049235"/>
          </a:xfr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r>
              <a:rPr lang="en-US" sz="4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Britannic Bold" panose="020B0903060703020204" pitchFamily="34" charset="0"/>
              </a:rPr>
              <a:t>#ABOUT THE GAME</a:t>
            </a:r>
            <a:endParaRPr lang="en-IN" sz="44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Britannic Bold" panose="020B0903060703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596086-6E07-4DE8-B4EB-D5C2A2C3F1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5921" y="2085180"/>
            <a:ext cx="9520158" cy="3450613"/>
          </a:xfrm>
        </p:spPr>
        <p:txBody>
          <a:bodyPr>
            <a:normAutofit fontScale="92500" lnSpcReduction="10000"/>
          </a:bodyPr>
          <a:lstStyle/>
          <a:p>
            <a:r>
              <a:rPr 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Quizzo is a multiple choice quiz game that consists of a total number of 20 questions.</a:t>
            </a:r>
          </a:p>
          <a:p>
            <a:r>
              <a:rPr 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The user is asked to attempt 10 questions at once.</a:t>
            </a:r>
          </a:p>
          <a:p>
            <a:r>
              <a:rPr 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The first page is for log in/sign up, a new user is asked to sign up and create his/her username and password for later logins.</a:t>
            </a:r>
          </a:p>
          <a:p>
            <a:r>
              <a:rPr 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After login, there are 2 buttons of start and instructions.</a:t>
            </a:r>
          </a:p>
          <a:p>
            <a:r>
              <a:rPr 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After attempting 10 questions the result will be shown at the end of the game.</a:t>
            </a:r>
            <a:endParaRPr lang="en-IN" sz="2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53376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36DCAF-D9BA-4A16-9E88-6CD8D21C5A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Random</a:t>
            </a:r>
          </a:p>
          <a:p>
            <a:r>
              <a:rPr 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Mysql.connector</a:t>
            </a:r>
            <a:endParaRPr 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Pillow</a:t>
            </a:r>
          </a:p>
          <a:p>
            <a:r>
              <a:rPr 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Tkinter</a:t>
            </a:r>
            <a:endParaRPr lang="en-IN" sz="2400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F12CA82-3A33-4285-AB86-151BC374B684}"/>
              </a:ext>
            </a:extLst>
          </p:cNvPr>
          <p:cNvSpPr txBox="1">
            <a:spLocks/>
          </p:cNvSpPr>
          <p:nvPr/>
        </p:nvSpPr>
        <p:spPr>
          <a:xfrm>
            <a:off x="1534697" y="804519"/>
            <a:ext cx="4561304" cy="1049235"/>
          </a:xfrm>
          <a:prstGeom prst="rect">
            <a:avLst/>
          </a:prstGeom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none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Britannic Bold" panose="020B0903060703020204" pitchFamily="34" charset="0"/>
              </a:rPr>
              <a:t>#MODULES USED</a:t>
            </a:r>
            <a:endParaRPr lang="en-IN" sz="44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Britannic Bold" panose="020B09030607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71901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14E650-0667-4896-B081-9368B4BC00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34617" y="2045096"/>
            <a:ext cx="9520158" cy="3450613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   </a:t>
            </a:r>
            <a:endParaRPr lang="en-IN" sz="2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799B19-BF6B-4387-B70E-A856E5335C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85427" y="273796"/>
            <a:ext cx="5618537" cy="1049337"/>
          </a:xfr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anchor="ctr">
            <a:normAutofit fontScale="90000"/>
          </a:bodyPr>
          <a:lstStyle/>
          <a:p>
            <a:r>
              <a:rPr lang="en-US" sz="4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Britannic Bold" panose="020B0903060703020204" pitchFamily="34" charset="0"/>
              </a:rPr>
              <a:t>#Snapshots of Quizzo:</a:t>
            </a:r>
            <a:endParaRPr lang="en-IN" sz="44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Britannic Bold" panose="020B0903060703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BC91769-B58D-4F7E-96B6-D32C0A3E7B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549" y="1570879"/>
            <a:ext cx="4554809" cy="345061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FE9F1AF-97C6-42C4-A0BE-07CDE832E0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7484" y="1650506"/>
            <a:ext cx="4835769" cy="365264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96BF4F4-821D-4CCB-94EB-5FDB8F6BC1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7292" y="3296186"/>
            <a:ext cx="4554808" cy="3508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309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BD0933A-BE5E-4DE1-A5A9-84962C50C6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247" t="32222" r="30247" b="32222"/>
          <a:stretch/>
        </p:blipFill>
        <p:spPr>
          <a:xfrm>
            <a:off x="0" y="-238760"/>
            <a:ext cx="1219200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197624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EDEBE7"/>
      </a:lt2>
      <a:accent1>
        <a:srgbClr val="5FA534"/>
      </a:accent1>
      <a:accent2>
        <a:srgbClr val="DCAB34"/>
      </a:accent2>
      <a:accent3>
        <a:srgbClr val="D26D23"/>
      </a:accent3>
      <a:accent4>
        <a:srgbClr val="972323"/>
      </a:accent4>
      <a:accent5>
        <a:srgbClr val="236797"/>
      </a:accent5>
      <a:accent6>
        <a:srgbClr val="2FB6C6"/>
      </a:accent6>
      <a:hlink>
        <a:srgbClr val="8FC639"/>
      </a:hlink>
      <a:folHlink>
        <a:srgbClr val="E7C272"/>
      </a:folHlink>
    </a:clrScheme>
    <a:fontScheme name="Gallery">
      <a:majorFont>
        <a:latin typeface="Palatino Linotype" panose="020405020505050303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Palatino Linotype" panose="020405020505050303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AC464412-510E-4F2B-8947-A0DDBD02899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TM10001114[[fn=Gallery]]</Template>
  <TotalTime>2063</TotalTime>
  <Words>130</Words>
  <Application>Microsoft Office PowerPoint</Application>
  <PresentationFormat>Widescreen</PresentationFormat>
  <Paragraphs>22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3" baseType="lpstr">
      <vt:lpstr>Agency FB</vt:lpstr>
      <vt:lpstr>Arial</vt:lpstr>
      <vt:lpstr>Arial Black</vt:lpstr>
      <vt:lpstr>Britannic Bold</vt:lpstr>
      <vt:lpstr>Broadway</vt:lpstr>
      <vt:lpstr>Palatino Linotype</vt:lpstr>
      <vt:lpstr>Gallery</vt:lpstr>
      <vt:lpstr>QUIZZO</vt:lpstr>
      <vt:lpstr>#CONTENTS</vt:lpstr>
      <vt:lpstr>#ABOUT THE GAME</vt:lpstr>
      <vt:lpstr>PowerPoint Presentation</vt:lpstr>
      <vt:lpstr>#Snapshots of Quizzo: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QUIZZO</dc:title>
  <dc:creator>Harjot Singh</dc:creator>
  <cp:lastModifiedBy>Jaspreet Singh</cp:lastModifiedBy>
  <cp:revision>12</cp:revision>
  <dcterms:created xsi:type="dcterms:W3CDTF">2022-01-18T14:36:09Z</dcterms:created>
  <dcterms:modified xsi:type="dcterms:W3CDTF">2022-02-21T03:46:58Z</dcterms:modified>
</cp:coreProperties>
</file>